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9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FB9C-D160-4C4C-A977-5D966AA0E1E7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D4DE-BD13-4344-8C36-434353BC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D4DE-BD13-4344-8C36-434353BCB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6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20B6-C71C-4148-A8CB-AE3B1EF1EC42}" type="datetimeFigureOut">
              <a:rPr lang="en-US" smtClean="0"/>
              <a:t>05/27/2017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930A-D94B-E744-B8CA-E745A32A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AAFC Needs vs Wants v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6"/>
          <a:stretch/>
        </p:blipFill>
        <p:spPr>
          <a:xfrm>
            <a:off x="0" y="2862942"/>
            <a:ext cx="9144000" cy="3995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4771" y="1055060"/>
            <a:ext cx="677091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Honouring the Seasons of Your Life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Holistically for your Retirement</a:t>
            </a:r>
            <a:br>
              <a:rPr lang="en-CA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Journey as an Elder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6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GALIA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26" y="0"/>
            <a:ext cx="9259455" cy="69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HAIRC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-P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0"/>
            <a:ext cx="10421396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2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NEEDF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0"/>
            <a:ext cx="6278880" cy="81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-NETFL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372" y="-115440"/>
            <a:ext cx="13895825" cy="7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040" y="0"/>
            <a:ext cx="10317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3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C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005841"/>
            <a:ext cx="8800593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-ph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54" y="426720"/>
            <a:ext cx="3791106" cy="56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4-FAST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3" y="-23727"/>
            <a:ext cx="7723535" cy="68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-TEE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575" y="-30480"/>
            <a:ext cx="12803653" cy="6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7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534665"/>
            <a:ext cx="9255760" cy="73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-HOC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898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-CLOT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449" y="0"/>
            <a:ext cx="10488409" cy="6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9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</Words>
  <Application>Microsoft Office PowerPoint</Application>
  <PresentationFormat>On-screen Show 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Marc Junker: Art + Music + Things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Junker</dc:creator>
  <cp:lastModifiedBy>Sebastian Silva</cp:lastModifiedBy>
  <cp:revision>9</cp:revision>
  <dcterms:created xsi:type="dcterms:W3CDTF">2014-03-09T23:35:33Z</dcterms:created>
  <dcterms:modified xsi:type="dcterms:W3CDTF">2017-05-27T08:25:40Z</dcterms:modified>
</cp:coreProperties>
</file>